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60865" autoAdjust="0"/>
  </p:normalViewPr>
  <p:slideViewPr>
    <p:cSldViewPr snapToGrid="0">
      <p:cViewPr varScale="1">
        <p:scale>
          <a:sx n="62" d="100"/>
          <a:sy n="62" d="100"/>
        </p:scale>
        <p:origin x="76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A92A3-81CE-4B5C-A630-FDB7A28A6EC4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FF288-1C7C-4EC6-9A2B-1B1F6C8C1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61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</a:t>
            </a:r>
            <a:r>
              <a:rPr lang="en-US" baseline="0" dirty="0" smtClean="0"/>
              <a:t> you ever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Lived in a place where the weather was so bad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All you could do for a day or so was stay inside?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all have storms in life</a:t>
            </a:r>
          </a:p>
          <a:p>
            <a:r>
              <a:rPr lang="en-US" baseline="0" dirty="0" smtClean="0"/>
              <a:t>Some of our own making</a:t>
            </a:r>
          </a:p>
          <a:p>
            <a:r>
              <a:rPr lang="en-US" baseline="0" dirty="0" smtClean="0"/>
              <a:t>Some not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we need is not merely protection in this world</a:t>
            </a:r>
          </a:p>
          <a:p>
            <a:r>
              <a:rPr lang="en-US" baseline="0" dirty="0" smtClean="0"/>
              <a:t>But from fear, hopelessness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Protection for our SOULS</a:t>
            </a:r>
          </a:p>
          <a:p>
            <a:endParaRPr lang="en-US" baseline="0" dirty="0" smtClean="0"/>
          </a:p>
          <a:p>
            <a:r>
              <a:rPr lang="en-US" dirty="0" smtClean="0"/>
              <a:t>John 6, things got hard, many people stopped</a:t>
            </a:r>
            <a:r>
              <a:rPr lang="en-US" baseline="0" dirty="0" smtClean="0"/>
              <a:t> following.</a:t>
            </a:r>
          </a:p>
          <a:p>
            <a:r>
              <a:rPr lang="en-US" baseline="0" dirty="0" smtClean="0"/>
              <a:t>Disciples were arguing about it</a:t>
            </a:r>
          </a:p>
          <a:p>
            <a:r>
              <a:rPr lang="en-US" baseline="0" dirty="0" smtClean="0"/>
              <a:t>Jesus asked “Do you want to leave me too?”</a:t>
            </a:r>
          </a:p>
          <a:p>
            <a:r>
              <a:rPr lang="en-US" baseline="0" dirty="0" smtClean="0"/>
              <a:t>Peter </a:t>
            </a:r>
            <a:r>
              <a:rPr lang="en-US" baseline="0" dirty="0" err="1" smtClean="0"/>
              <a:t>replied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“Lord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to whom would we go? You have the words that give eternal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63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HE guides us,</a:t>
            </a:r>
            <a:r>
              <a:rPr lang="en-US" baseline="0" dirty="0" smtClean="0"/>
              <a:t> not because we are good, but because HE is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78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we come</a:t>
            </a:r>
            <a:r>
              <a:rPr lang="en-US" baseline="0" dirty="0" smtClean="0"/>
              <a:t> to god and ask us to guide us</a:t>
            </a:r>
          </a:p>
          <a:p>
            <a:r>
              <a:rPr lang="en-US" baseline="0" dirty="0" smtClean="0"/>
              <a:t>The first thing he is going to ask is not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will you do for me if I get you out of this, BUT</a:t>
            </a:r>
          </a:p>
          <a:p>
            <a:r>
              <a:rPr lang="en-US" baseline="0" dirty="0" smtClean="0"/>
              <a:t>Your life is only safe surrendered to me. THAT is the first step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As long as we are running our lives by our own wisdom and leading, and not God’s, he cannot help us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STORY:  running your life v. committing it to the one who can teach you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Into your hands I commit my spirit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4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You’ve got to leave your old ways</a:t>
            </a:r>
          </a:p>
          <a:p>
            <a:endParaRPr lang="en-US" dirty="0" smtClean="0"/>
          </a:p>
          <a:p>
            <a:r>
              <a:rPr lang="en-US" dirty="0" smtClean="0"/>
              <a:t>Even Christians</a:t>
            </a:r>
            <a:r>
              <a:rPr lang="en-US" baseline="0" dirty="0" smtClean="0"/>
              <a:t> have ways that need to change</a:t>
            </a:r>
          </a:p>
          <a:p>
            <a:endParaRPr lang="en-US" baseline="0" dirty="0" smtClean="0"/>
          </a:p>
          <a:p>
            <a:r>
              <a:rPr lang="en-US" baseline="0" dirty="0" smtClean="0"/>
              <a:t>Every false comfort!</a:t>
            </a:r>
          </a:p>
          <a:p>
            <a:r>
              <a:rPr lang="en-US" baseline="0" dirty="0" smtClean="0"/>
              <a:t>Every old habit!</a:t>
            </a:r>
          </a:p>
          <a:p>
            <a:r>
              <a:rPr lang="en-US" baseline="0" dirty="0" smtClean="0"/>
              <a:t>Old friends who want to pull you down!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01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Jesus wept many times</a:t>
            </a:r>
          </a:p>
          <a:p>
            <a:r>
              <a:rPr lang="en-US" dirty="0" smtClean="0"/>
              <a:t>Including</a:t>
            </a:r>
            <a:r>
              <a:rPr lang="en-US" baseline="0" dirty="0" smtClean="0"/>
              <a:t> for his friend Lazarus and family</a:t>
            </a:r>
          </a:p>
          <a:p>
            <a:r>
              <a:rPr lang="en-US" baseline="0" dirty="0" smtClean="0"/>
              <a:t>Even though he was going to raise him from the dead</a:t>
            </a:r>
          </a:p>
          <a:p>
            <a:endParaRPr lang="en-US" baseline="0" dirty="0" smtClean="0"/>
          </a:p>
          <a:p>
            <a:r>
              <a:rPr lang="en-US" baseline="0" dirty="0" smtClean="0"/>
              <a:t>Even our temporal suffering Jesus cares about</a:t>
            </a:r>
          </a:p>
          <a:p>
            <a:r>
              <a:rPr lang="en-US" baseline="0" dirty="0" smtClean="0"/>
              <a:t>But his solution is the coming kingdom</a:t>
            </a:r>
          </a:p>
          <a:p>
            <a:r>
              <a:rPr lang="en-US" baseline="0" dirty="0" smtClean="0"/>
              <a:t>Which we must announce to others</a:t>
            </a:r>
          </a:p>
          <a:p>
            <a:r>
              <a:rPr lang="en-US" baseline="0" dirty="0" smtClean="0"/>
              <a:t>And demonstrate in our hearts and souls and relationships and church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74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Years shortened with sadness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Divorce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Bankruptcy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Guilt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Worry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Addiction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F288-1C7C-4EC6-9A2B-1B1F6C8C16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1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6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246"/>
          </a:xfrm>
        </p:spPr>
        <p:txBody>
          <a:bodyPr/>
          <a:lstStyle>
            <a:lvl1pPr>
              <a:defRPr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374"/>
            <a:ext cx="8229600" cy="5110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5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0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0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64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7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07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15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24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2387"/>
            <a:ext cx="8229600" cy="526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26918-CE83-460E-B6FF-680484DAE76D}" type="datetimeFigureOut">
              <a:rPr lang="en-US" smtClean="0"/>
              <a:t>6/27/2015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B77D4-5EBB-4D3C-8A37-345B45C18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376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4000" kern="1200">
          <a:solidFill>
            <a:schemeClr val="accent5">
              <a:lumMod val="40000"/>
              <a:lumOff val="60000"/>
            </a:schemeClr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lh6.ggpht.com/-ZQSTHctycGI/VGYV_5xkXLI/AAAAAAAA86k/zF1-Df59rCo/la-jument-7%25255B6%25255D.jpg?imgmax=8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7"/>
          <a:stretch/>
        </p:blipFill>
        <p:spPr bwMode="auto">
          <a:xfrm>
            <a:off x="0" y="857250"/>
            <a:ext cx="9144000" cy="514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57250"/>
          </a:xfrm>
        </p:spPr>
        <p:txBody>
          <a:bodyPr/>
          <a:lstStyle/>
          <a:p>
            <a:r>
              <a:rPr lang="en-US" b="1" dirty="0" smtClean="0">
                <a:latin typeface="Aharoni" panose="02010803020104030203" pitchFamily="2" charset="-79"/>
                <a:ea typeface="Aegean" panose="020B0403020203020204" pitchFamily="34" charset="0"/>
                <a:cs typeface="Aharoni" panose="02010803020104030203" pitchFamily="2" charset="-79"/>
              </a:rPr>
              <a:t>How to Take Refuge in God</a:t>
            </a:r>
            <a:endParaRPr lang="en-US" b="1" dirty="0">
              <a:latin typeface="Aharoni" panose="02010803020104030203" pitchFamily="2" charset="-79"/>
              <a:ea typeface="Aegean" panose="020B0403020203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8486" y="6003840"/>
            <a:ext cx="3707027" cy="585401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Psalm 31</a:t>
            </a:r>
            <a:endParaRPr lang="en-US" sz="36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8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Psalm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373"/>
            <a:ext cx="8229600" cy="529467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300" dirty="0"/>
              <a:t>O </a:t>
            </a:r>
            <a:r>
              <a:rPr lang="en-US" sz="2300" cap="small" dirty="0"/>
              <a:t>Lord</a:t>
            </a:r>
            <a:r>
              <a:rPr lang="en-US" sz="2300" dirty="0"/>
              <a:t>, I have come to you for protection</a:t>
            </a:r>
            <a:r>
              <a:rPr lang="en-US" sz="2300" dirty="0" smtClean="0"/>
              <a:t>;</a:t>
            </a:r>
            <a:r>
              <a:rPr lang="en-US" sz="2300" dirty="0"/>
              <a:t> don’t let me be disgraced</a:t>
            </a:r>
            <a:r>
              <a:rPr lang="en-US" sz="2300" dirty="0" smtClean="0"/>
              <a:t>.</a:t>
            </a:r>
            <a:r>
              <a:rPr lang="en-US" sz="2300" dirty="0"/>
              <a:t>  </a:t>
            </a:r>
            <a:r>
              <a:rPr lang="en-US" sz="2300" dirty="0" smtClean="0"/>
              <a:t>Save </a:t>
            </a:r>
            <a:r>
              <a:rPr lang="en-US" sz="2300" dirty="0"/>
              <a:t>me, for you do what is </a:t>
            </a:r>
            <a:r>
              <a:rPr lang="en-US" sz="2300" dirty="0" smtClean="0"/>
              <a:t>right.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Turn 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your ear to listen to me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;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 rescue me quickly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  <a:b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Be 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my rock of protection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 a fortress where I will be 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safe.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You </a:t>
            </a:r>
            <a:r>
              <a:rPr lang="en-US" sz="2300" dirty="0"/>
              <a:t>are my rock and my </a:t>
            </a:r>
            <a:r>
              <a:rPr lang="en-US" sz="2300" dirty="0" smtClean="0"/>
              <a:t>fortress.</a:t>
            </a:r>
            <a:br>
              <a:rPr lang="en-US" sz="2300" dirty="0" smtClean="0"/>
            </a:br>
            <a:r>
              <a:rPr lang="en-US" sz="2300" dirty="0" smtClean="0"/>
              <a:t>For </a:t>
            </a:r>
            <a:r>
              <a:rPr lang="en-US" sz="2300" dirty="0"/>
              <a:t>the honor of your name, lead me out of this </a:t>
            </a:r>
            <a:r>
              <a:rPr lang="en-US" sz="2300" dirty="0" smtClean="0"/>
              <a:t>danger.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Pull 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 from the trap my enemies set for 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me,</a:t>
            </a:r>
            <a:b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for 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find protection in you 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alone.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I </a:t>
            </a:r>
            <a:r>
              <a:rPr lang="en-US" sz="2300" dirty="0"/>
              <a:t>entrust my spirit into your </a:t>
            </a:r>
            <a:r>
              <a:rPr lang="en-US" sz="2300" dirty="0" smtClean="0"/>
              <a:t>hand.</a:t>
            </a:r>
            <a:br>
              <a:rPr lang="en-US" sz="2300" dirty="0" smtClean="0"/>
            </a:br>
            <a:r>
              <a:rPr lang="en-US" sz="2300" dirty="0" smtClean="0"/>
              <a:t>Rescue </a:t>
            </a:r>
            <a:r>
              <a:rPr lang="en-US" sz="2300" dirty="0"/>
              <a:t>me, </a:t>
            </a:r>
            <a:r>
              <a:rPr lang="en-US" sz="2300" cap="small" dirty="0"/>
              <a:t>Lord</a:t>
            </a:r>
            <a:r>
              <a:rPr lang="en-US" sz="2300" dirty="0"/>
              <a:t>, for you are a faithful </a:t>
            </a:r>
            <a:r>
              <a:rPr lang="en-US" sz="2300" dirty="0" smtClean="0"/>
              <a:t>God.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 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hate those who worship worthless 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idols.</a:t>
            </a:r>
            <a:b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 </a:t>
            </a:r>
            <a:r>
              <a:rPr lang="en-US" sz="23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trust in the </a:t>
            </a:r>
            <a:r>
              <a:rPr lang="en-US" sz="2300" cap="small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Lord</a:t>
            </a:r>
            <a:r>
              <a:rPr lang="en-US" sz="23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I </a:t>
            </a:r>
            <a:r>
              <a:rPr lang="en-US" sz="2300" dirty="0"/>
              <a:t>will be glad and rejoice in your unfailing </a:t>
            </a:r>
            <a:r>
              <a:rPr lang="en-US" sz="2300" dirty="0" smtClean="0"/>
              <a:t>love, for </a:t>
            </a:r>
            <a:r>
              <a:rPr lang="en-US" sz="2300" dirty="0"/>
              <a:t>you have seen my </a:t>
            </a:r>
            <a:r>
              <a:rPr lang="en-US" sz="2300" dirty="0" smtClean="0"/>
              <a:t>troubles, and </a:t>
            </a:r>
            <a:r>
              <a:rPr lang="en-US" sz="2300" dirty="0"/>
              <a:t>you care about the anguish of my </a:t>
            </a:r>
            <a:r>
              <a:rPr lang="en-US" sz="2300" dirty="0" smtClean="0"/>
              <a:t>soul.</a:t>
            </a:r>
          </a:p>
        </p:txBody>
      </p:sp>
    </p:spTree>
    <p:extLst>
      <p:ext uri="{BB962C8B-B14F-4D97-AF65-F5344CB8AC3E}">
        <p14:creationId xmlns:p14="http://schemas.microsoft.com/office/powerpoint/2010/main" val="171974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Psalm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373"/>
            <a:ext cx="8229600" cy="54234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n-US" dirty="0"/>
              <a:t>You have not handed me over to my enemies</a:t>
            </a:r>
            <a:br>
              <a:rPr lang="en-US" dirty="0"/>
            </a:br>
            <a:r>
              <a:rPr lang="en-US" dirty="0"/>
              <a:t>but have set me in a safe place.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Have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mercy on me, Lord, for I am in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distress.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Tears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blur my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eyes.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My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body and soul are withering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away.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smtClean="0"/>
              <a:t>I </a:t>
            </a:r>
            <a:r>
              <a:rPr lang="en-US" dirty="0"/>
              <a:t>am dying from </a:t>
            </a:r>
            <a:r>
              <a:rPr lang="en-US" dirty="0" smtClean="0"/>
              <a:t>grief; my </a:t>
            </a:r>
            <a:r>
              <a:rPr lang="en-US" dirty="0"/>
              <a:t>years are shortened by </a:t>
            </a:r>
            <a:r>
              <a:rPr lang="en-US" dirty="0" smtClean="0"/>
              <a:t>sadness.</a:t>
            </a:r>
            <a:br>
              <a:rPr lang="en-US" dirty="0" smtClean="0"/>
            </a:br>
            <a:r>
              <a:rPr lang="en-US" dirty="0" smtClean="0"/>
              <a:t>Sin </a:t>
            </a:r>
            <a:r>
              <a:rPr lang="en-US" dirty="0"/>
              <a:t>has drained my </a:t>
            </a:r>
            <a:r>
              <a:rPr lang="en-US" dirty="0" smtClean="0"/>
              <a:t>strength; I </a:t>
            </a:r>
            <a:r>
              <a:rPr lang="en-US" dirty="0"/>
              <a:t>am wasting away from </a:t>
            </a:r>
            <a:r>
              <a:rPr lang="en-US" dirty="0" smtClean="0"/>
              <a:t>within.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am scorned by all my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enemies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despised by my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neighbors—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even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my friends are afraid to come near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When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they see me on the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street, they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run the other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way.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smtClean="0"/>
              <a:t>I </a:t>
            </a:r>
            <a:r>
              <a:rPr lang="en-US" dirty="0"/>
              <a:t>am ignored as if I were dead</a:t>
            </a:r>
            <a:r>
              <a:rPr lang="en-US" dirty="0" smtClean="0"/>
              <a:t>,</a:t>
            </a:r>
            <a:r>
              <a:rPr lang="en-US" dirty="0"/>
              <a:t> as if I were a broken </a:t>
            </a:r>
            <a:r>
              <a:rPr lang="en-US" dirty="0" smtClean="0"/>
              <a:t>pot.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have heard the many rumors about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me,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am surrounded by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terror.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My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enemies conspire against me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 plotting to take my life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0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Psalm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373"/>
            <a:ext cx="8229600" cy="527254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14"/>
            </a:pPr>
            <a:r>
              <a:rPr lang="en-US" dirty="0" smtClean="0"/>
              <a:t>But </a:t>
            </a:r>
            <a:r>
              <a:rPr lang="en-US" dirty="0"/>
              <a:t>I am trusting you, O </a:t>
            </a:r>
            <a:r>
              <a:rPr lang="en-US" dirty="0" smtClean="0"/>
              <a:t>Lord,</a:t>
            </a:r>
            <a:br>
              <a:rPr lang="en-US" dirty="0" smtClean="0"/>
            </a:br>
            <a:r>
              <a:rPr lang="en-US" dirty="0" smtClean="0"/>
              <a:t>saying</a:t>
            </a:r>
            <a:r>
              <a:rPr lang="en-US" dirty="0"/>
              <a:t>, “You are my God</a:t>
            </a:r>
            <a:r>
              <a:rPr lang="en-US" dirty="0" smtClean="0"/>
              <a:t>!”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My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future is in your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hands.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Rescue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 from those who hunt me down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relentlessly.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 smtClean="0"/>
              <a:t>Let </a:t>
            </a:r>
            <a:r>
              <a:rPr lang="en-US" dirty="0"/>
              <a:t>your favor shine on your </a:t>
            </a:r>
            <a:r>
              <a:rPr lang="en-US" dirty="0" smtClean="0"/>
              <a:t>servant.</a:t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your unfailing love, rescue </a:t>
            </a:r>
            <a:r>
              <a:rPr lang="en-US" dirty="0" smtClean="0"/>
              <a:t>me.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Don’t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let me be disgraced, O 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Lord, for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call out to you for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Let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wicked be disgraced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;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 let them lie silent in the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grave.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 smtClean="0"/>
              <a:t>Silence </a:t>
            </a:r>
            <a:r>
              <a:rPr lang="en-US" dirty="0"/>
              <a:t>their lying </a:t>
            </a:r>
            <a:r>
              <a:rPr lang="en-US" dirty="0" smtClean="0"/>
              <a:t>lips—</a:t>
            </a:r>
            <a:br>
              <a:rPr lang="en-US" dirty="0" smtClean="0"/>
            </a:br>
            <a:r>
              <a:rPr lang="en-US" dirty="0" smtClean="0"/>
              <a:t>those </a:t>
            </a:r>
            <a:r>
              <a:rPr lang="en-US" dirty="0"/>
              <a:t>proud and arrogant lips that accuse the </a:t>
            </a:r>
            <a:r>
              <a:rPr lang="en-US" dirty="0" smtClean="0"/>
              <a:t>godly.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How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great is the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goodness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you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have stored up for those who fear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you.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You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lavish it on those who come to you for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protection,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blessing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them before the watching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world.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 smtClean="0"/>
              <a:t>You </a:t>
            </a:r>
            <a:r>
              <a:rPr lang="en-US" dirty="0"/>
              <a:t>hide them in the shelter of your </a:t>
            </a:r>
            <a:r>
              <a:rPr lang="en-US" dirty="0" smtClean="0"/>
              <a:t>presence,</a:t>
            </a:r>
            <a:br>
              <a:rPr lang="en-US" dirty="0" smtClean="0"/>
            </a:br>
            <a:r>
              <a:rPr lang="en-US" dirty="0" smtClean="0"/>
              <a:t>safe </a:t>
            </a:r>
            <a:r>
              <a:rPr lang="en-US" dirty="0"/>
              <a:t>from those who conspire against </a:t>
            </a:r>
            <a:r>
              <a:rPr lang="en-US" dirty="0" smtClean="0"/>
              <a:t>them.</a:t>
            </a:r>
            <a:br>
              <a:rPr lang="en-US" dirty="0" smtClean="0"/>
            </a:br>
            <a:r>
              <a:rPr lang="en-US" dirty="0" smtClean="0"/>
              <a:t>You </a:t>
            </a:r>
            <a:r>
              <a:rPr lang="en-US" dirty="0"/>
              <a:t>shelter them in your presence</a:t>
            </a:r>
            <a:r>
              <a:rPr lang="en-US" dirty="0" smtClean="0"/>
              <a:t>,</a:t>
            </a:r>
            <a:r>
              <a:rPr lang="en-US" dirty="0"/>
              <a:t> far from accusing tongues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Psalm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1"/>
            </a:pPr>
            <a:r>
              <a:rPr lang="en-US" dirty="0" smtClean="0"/>
              <a:t>Praise </a:t>
            </a:r>
            <a:r>
              <a:rPr lang="en-US" dirty="0"/>
              <a:t>the </a:t>
            </a:r>
            <a:r>
              <a:rPr lang="en-US" dirty="0" smtClean="0"/>
              <a:t>Lord,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he has shown me the wonders of his unfailing </a:t>
            </a:r>
            <a:r>
              <a:rPr lang="en-US" dirty="0" smtClean="0"/>
              <a:t>love.</a:t>
            </a:r>
            <a:br>
              <a:rPr lang="en-US" dirty="0" smtClean="0"/>
            </a:br>
            <a:r>
              <a:rPr lang="en-US" dirty="0" smtClean="0"/>
              <a:t>He </a:t>
            </a:r>
            <a:r>
              <a:rPr lang="en-US" dirty="0"/>
              <a:t>kept me safe when my city was under </a:t>
            </a:r>
            <a:r>
              <a:rPr lang="en-US" dirty="0" smtClean="0"/>
              <a:t>attack.</a:t>
            </a:r>
          </a:p>
          <a:p>
            <a:pPr marL="457200" indent="-457200">
              <a:buFont typeface="+mj-lt"/>
              <a:buAutoNum type="arabicPeriod" startAt="21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panic I cried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out,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am cut off from the Lord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!”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But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you heard my cry for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mercy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answered my call for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help.</a:t>
            </a:r>
          </a:p>
          <a:p>
            <a:pPr marL="457200" indent="-457200">
              <a:buFont typeface="+mj-lt"/>
              <a:buAutoNum type="arabicPeriod" startAt="21"/>
            </a:pPr>
            <a:r>
              <a:rPr lang="en-US" dirty="0" smtClean="0"/>
              <a:t>Love </a:t>
            </a:r>
            <a:r>
              <a:rPr lang="en-US" dirty="0"/>
              <a:t>the Lord, all you godly </a:t>
            </a:r>
            <a:r>
              <a:rPr lang="en-US" dirty="0" smtClean="0"/>
              <a:t>ones!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the Lord protects those who are loyal to </a:t>
            </a:r>
            <a:r>
              <a:rPr lang="en-US" dirty="0" smtClean="0"/>
              <a:t>him,</a:t>
            </a:r>
            <a:br>
              <a:rPr lang="en-US" dirty="0" smtClean="0"/>
            </a:br>
            <a:r>
              <a:rPr lang="en-US" dirty="0" smtClean="0"/>
              <a:t>but </a:t>
            </a:r>
            <a:r>
              <a:rPr lang="en-US" dirty="0"/>
              <a:t>he harshly punishes the </a:t>
            </a:r>
            <a:r>
              <a:rPr lang="en-US" dirty="0" smtClean="0"/>
              <a:t>arrogant.</a:t>
            </a:r>
          </a:p>
          <a:p>
            <a:pPr marL="457200" indent="-457200">
              <a:buFont typeface="+mj-lt"/>
              <a:buAutoNum type="arabicPeriod" startAt="21"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So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 strong and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courageous,</a:t>
            </a:r>
            <a:b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all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you who put your hope in the Lord!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09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from psalm 23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take refuge in God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03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In hard times, run </a:t>
            </a:r>
            <a:r>
              <a:rPr lang="en-US" u="sng" dirty="0" smtClean="0"/>
              <a:t>TO</a:t>
            </a:r>
            <a:r>
              <a:rPr lang="en-US" dirty="0" smtClean="0"/>
              <a:t> God, not </a:t>
            </a:r>
            <a:r>
              <a:rPr lang="en-US" u="sng" dirty="0" smtClean="0"/>
              <a:t>AWAY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O </a:t>
            </a:r>
            <a:r>
              <a:rPr lang="en-US" cap="small" dirty="0"/>
              <a:t>Lord</a:t>
            </a:r>
            <a:r>
              <a:rPr lang="en-US" dirty="0"/>
              <a:t>, I have come to you for protection;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don’t </a:t>
            </a:r>
            <a:r>
              <a:rPr lang="en-US" dirty="0"/>
              <a:t>let me be disgraced.   </a:t>
            </a:r>
            <a:br>
              <a:rPr lang="en-US" dirty="0"/>
            </a:br>
            <a:r>
              <a:rPr lang="en-US" dirty="0"/>
              <a:t>Save me, for you do what is right.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Turn your ear to listen to me; rescue me quickly.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 my rock of protection, a fortress where I will be safe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8730" y="3705532"/>
            <a:ext cx="44642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Simon </a:t>
            </a:r>
            <a:r>
              <a:rPr lang="en-US" sz="2800" dirty="0">
                <a:solidFill>
                  <a:srgbClr val="FFC000"/>
                </a:solidFill>
              </a:rPr>
              <a:t>Peter replied, “Lord, to whom would we go? You have the words that give eternal life</a:t>
            </a:r>
            <a:r>
              <a:rPr lang="en-US" sz="2800" dirty="0" smtClean="0">
                <a:solidFill>
                  <a:srgbClr val="FFC000"/>
                </a:solidFill>
              </a:rPr>
              <a:t>. (John 6:68)</a:t>
            </a:r>
            <a:endParaRPr lang="en-US" sz="2800" dirty="0">
              <a:solidFill>
                <a:srgbClr val="FFC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562" y="3364410"/>
            <a:ext cx="3326671" cy="289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0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Ask for </a:t>
            </a:r>
            <a:r>
              <a:rPr lang="en-US" u="sng" dirty="0" smtClean="0"/>
              <a:t>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6822"/>
            <a:ext cx="8229600" cy="1828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3200" dirty="0"/>
              <a:t>You are my rock and my fortress.</a:t>
            </a:r>
            <a:br>
              <a:rPr lang="en-US" sz="3200" dirty="0"/>
            </a:br>
            <a:r>
              <a:rPr lang="en-US" sz="3200" dirty="0"/>
              <a:t>For the honor of your name,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lead </a:t>
            </a:r>
            <a:r>
              <a:rPr lang="en-US" sz="3200" dirty="0"/>
              <a:t>me out of this danger.</a:t>
            </a:r>
          </a:p>
          <a:p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827901" y="3031173"/>
            <a:ext cx="741405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0" i="0" dirty="0" smtClean="0">
                <a:solidFill>
                  <a:srgbClr val="FFC000"/>
                </a:solidFill>
                <a:effectLst/>
                <a:latin typeface="Helvetica Neue"/>
              </a:rPr>
              <a:t>If you need wisdom, ask our generous God, and he will give it to you. He will not rebuke you for asking. </a:t>
            </a:r>
          </a:p>
          <a:p>
            <a:r>
              <a:rPr lang="en-US" sz="2800" b="0" i="0" dirty="0" smtClean="0">
                <a:solidFill>
                  <a:srgbClr val="FFC000"/>
                </a:solidFill>
                <a:effectLst/>
                <a:latin typeface="Helvetica Neue"/>
              </a:rPr>
              <a:t>But when you ask him, be sure that your faith is in God alone. Do not waver, for a person with divided loyalty is as unsettled as a wave of the sea that is blown and tossed by the wind. (James 1:5-7)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796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Give your entire </a:t>
            </a:r>
            <a:r>
              <a:rPr lang="en-US" u="sng" dirty="0" smtClean="0"/>
              <a:t>life </a:t>
            </a:r>
            <a:r>
              <a:rPr lang="en-US" dirty="0" smtClean="0"/>
              <a:t>to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3384"/>
            <a:ext cx="8229600" cy="482730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800" dirty="0"/>
              <a:t>I entrust my spirit into your hand.</a:t>
            </a:r>
            <a:br>
              <a:rPr lang="en-US" sz="2800" dirty="0"/>
            </a:br>
            <a:r>
              <a:rPr lang="en-US" sz="2800" dirty="0"/>
              <a:t>Rescue me, </a:t>
            </a:r>
            <a:r>
              <a:rPr lang="en-US" sz="2800" cap="small" dirty="0"/>
              <a:t>Lord</a:t>
            </a:r>
            <a:r>
              <a:rPr lang="en-US" sz="2800" dirty="0"/>
              <a:t>, for you are a faithful God.</a:t>
            </a:r>
          </a:p>
          <a:p>
            <a:pPr marL="457200" indent="-457200">
              <a:buFont typeface="+mj-lt"/>
              <a:buAutoNum type="arabicPeriod" startAt="5"/>
            </a:pPr>
            <a:endParaRPr lang="en-US" sz="2800" dirty="0"/>
          </a:p>
        </p:txBody>
      </p:sp>
      <p:pic>
        <p:nvPicPr>
          <p:cNvPr id="2050" name="Picture 2" descr="https://s-media-cache-ak0.pinimg.com/736x/04/54/63/0454632cefa1feb15829feb0f36c31f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85" y="2505033"/>
            <a:ext cx="2934867" cy="412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arna.com.pl/wp-content/uploads/2014/04/548769_89971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437" y="2738584"/>
            <a:ext cx="5282216" cy="366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24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hebridgemaker.com/wp-content/uploads/2013/05/choose-the-right-pa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58663"/>
            <a:ext cx="6934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Hate every </a:t>
            </a:r>
            <a:r>
              <a:rPr lang="en-US" u="sng" dirty="0" smtClean="0"/>
              <a:t>false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374"/>
            <a:ext cx="8229600" cy="1160340"/>
          </a:xfrm>
        </p:spPr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hate those who worship worthless idols.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trust in the </a:t>
            </a:r>
            <a:r>
              <a:rPr lang="en-US" cap="small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Lord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6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7433" y="4304441"/>
            <a:ext cx="3904734" cy="22467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0" i="0" dirty="0" smtClean="0">
                <a:solidFill>
                  <a:srgbClr val="FFC000"/>
                </a:solidFill>
                <a:effectLst/>
                <a:latin typeface="Trebuchet"/>
              </a:rPr>
              <a:t>Through your precepts I get understanding; therefore I hate every false way. 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Trebuchet"/>
              </a:rPr>
              <a:t>(Psalm 119:104)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697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Remember God </a:t>
            </a:r>
            <a:r>
              <a:rPr lang="en-US" u="sng" dirty="0" smtClean="0"/>
              <a:t>SEES</a:t>
            </a:r>
            <a:r>
              <a:rPr lang="en-US" dirty="0" smtClean="0"/>
              <a:t> and </a:t>
            </a:r>
            <a:r>
              <a:rPr lang="en-US" u="sng" dirty="0" smtClean="0"/>
              <a:t>CARES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9866"/>
            <a:ext cx="8229600" cy="125919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en-US" sz="3200" dirty="0"/>
              <a:t>I will be glad and rejoice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in </a:t>
            </a:r>
            <a:r>
              <a:rPr lang="en-US" sz="3200" dirty="0"/>
              <a:t>your unfailing love,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for </a:t>
            </a:r>
            <a:r>
              <a:rPr lang="en-US" sz="3200" dirty="0"/>
              <a:t>you have seen my troubles,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and </a:t>
            </a:r>
            <a:r>
              <a:rPr lang="en-US" sz="3200" dirty="0"/>
              <a:t>you care about the anguish of my soul.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4963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Pour out our </a:t>
            </a:r>
            <a:r>
              <a:rPr lang="en-US" u="sng" dirty="0" smtClean="0"/>
              <a:t>COMPAINTS</a:t>
            </a:r>
            <a:r>
              <a:rPr lang="en-US" dirty="0" smtClean="0"/>
              <a:t> to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Have mercy on me, Lord, for I am in distress.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Tears blur my eyes.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My body and soul are withering away.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/>
              <a:t>I am dying from grief; my years are shortened by sadness.</a:t>
            </a:r>
            <a:br>
              <a:rPr lang="en-US" dirty="0"/>
            </a:br>
            <a:r>
              <a:rPr lang="en-US" dirty="0"/>
              <a:t>Sin has drained my strength; I am wasting away from within.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am scorned by all my enemies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and despised by my neighbors—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even my friends are afraid to come near me.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When they see me on the street, they run the other way.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/>
              <a:t>I am ignored as if I were dead, as if I were a broken pot.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have heard the many rumors about me,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and I am surrounded by terror.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My enemies conspire against me, plotting to take my life.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50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Trust Him to </a:t>
            </a:r>
            <a:r>
              <a:rPr lang="en-US" u="sng" dirty="0" smtClean="0"/>
              <a:t>Do Something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14"/>
            </a:pPr>
            <a:r>
              <a:rPr lang="en-US" dirty="0"/>
              <a:t>But I am trusting you, O Lord,</a:t>
            </a:r>
            <a:br>
              <a:rPr lang="en-US" dirty="0"/>
            </a:br>
            <a:r>
              <a:rPr lang="en-US" dirty="0"/>
              <a:t>saying, “You are my God!”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My future is in your hands.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Rescue me from those who hunt me down relentlessly.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n-US" dirty="0"/>
              <a:t>Let your favor shine on your servant.</a:t>
            </a:r>
            <a:br>
              <a:rPr lang="en-US" dirty="0"/>
            </a:br>
            <a:r>
              <a:rPr lang="en-US" dirty="0"/>
              <a:t>In your unfailing love, rescue me.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4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Love God and </a:t>
            </a:r>
            <a:r>
              <a:rPr lang="en-US" u="sng" dirty="0" smtClean="0"/>
              <a:t>Persevere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23"/>
            </a:pPr>
            <a:r>
              <a:rPr lang="en-US" dirty="0"/>
              <a:t>Love the Lord, all you godly ones!</a:t>
            </a:r>
            <a:br>
              <a:rPr lang="en-US" dirty="0"/>
            </a:br>
            <a:r>
              <a:rPr lang="en-US" dirty="0"/>
              <a:t>For the Lord protects those who are loyal to him,</a:t>
            </a:r>
            <a:br>
              <a:rPr lang="en-US" dirty="0"/>
            </a:br>
            <a:r>
              <a:rPr lang="en-US" dirty="0"/>
              <a:t>but he harshly punishes the arrogant.</a:t>
            </a:r>
          </a:p>
          <a:p>
            <a:pPr marL="457200" indent="-457200">
              <a:buFont typeface="+mj-lt"/>
              <a:buAutoNum type="arabicPeriod" startAt="23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So be strong and courageous,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all you who put your hope in the Lord!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0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374"/>
            <a:ext cx="8229600" cy="360697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 hard times, run TO God, not AWAY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Ask for Guidance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Give your entire life to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Reject every false way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Remember that God sees and cares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Pour out your complaints to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Trust Him to do something!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Love Him and persevere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71151" y="4944864"/>
            <a:ext cx="74016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19"/>
            </a:pP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How great is the goodness</a:t>
            </a:r>
            <a:b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you have stored up for those who fear you.</a:t>
            </a:r>
            <a:b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You lavish it on those who come to you for protection,</a:t>
            </a:r>
            <a:b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blessing them before the watching world.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58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arrow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rows" id="{DD5BBA9A-03EE-4455-9F7F-CA1FBFB46F76}" vid="{5E8F1C2E-2BBF-45D2-B164-6F05407FC5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arrows</Template>
  <TotalTime>92</TotalTime>
  <Words>586</Words>
  <Application>Microsoft Office PowerPoint</Application>
  <PresentationFormat>On-screen Show (4:3)</PresentationFormat>
  <Paragraphs>126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Aegean</vt:lpstr>
      <vt:lpstr>Aharoni</vt:lpstr>
      <vt:lpstr>Arial</vt:lpstr>
      <vt:lpstr>Calibri</vt:lpstr>
      <vt:lpstr>Helvetica Neue</vt:lpstr>
      <vt:lpstr>Trebuchet</vt:lpstr>
      <vt:lpstr>arrows</vt:lpstr>
      <vt:lpstr>How to Take Refuge in God</vt:lpstr>
      <vt:lpstr>Psalm 31</vt:lpstr>
      <vt:lpstr>Psalm 31</vt:lpstr>
      <vt:lpstr>Psalm 31</vt:lpstr>
      <vt:lpstr>Psalm 31</vt:lpstr>
      <vt:lpstr>Learning from psalm 23</vt:lpstr>
      <vt:lpstr>1. In hard times, run TO God, not AWAY</vt:lpstr>
      <vt:lpstr>2. Ask for Guidance</vt:lpstr>
      <vt:lpstr>3. Give your entire life to God</vt:lpstr>
      <vt:lpstr>4. Hate every false way</vt:lpstr>
      <vt:lpstr>5. Remember God SEES and CARES</vt:lpstr>
      <vt:lpstr>6. Pour out our COMPAINTS to God</vt:lpstr>
      <vt:lpstr>7. Trust Him to Do Something</vt:lpstr>
      <vt:lpstr>8. Love God and Persevere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 Take Refuge in God</dc:title>
  <dc:creator>daniel sinclair</dc:creator>
  <cp:lastModifiedBy>daniel sinclair</cp:lastModifiedBy>
  <cp:revision>9</cp:revision>
  <dcterms:created xsi:type="dcterms:W3CDTF">2015-06-28T06:13:57Z</dcterms:created>
  <dcterms:modified xsi:type="dcterms:W3CDTF">2015-06-28T07:45:59Z</dcterms:modified>
</cp:coreProperties>
</file>